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8" r:id="rId5"/>
    <p:sldId id="271" r:id="rId6"/>
    <p:sldId id="278" r:id="rId7"/>
    <p:sldId id="276" r:id="rId8"/>
    <p:sldId id="275" r:id="rId9"/>
    <p:sldId id="289" r:id="rId10"/>
    <p:sldId id="308" r:id="rId11"/>
    <p:sldId id="302" r:id="rId12"/>
    <p:sldId id="281" r:id="rId13"/>
    <p:sldId id="295" r:id="rId14"/>
    <p:sldId id="282" r:id="rId15"/>
    <p:sldId id="284" r:id="rId16"/>
    <p:sldId id="306" r:id="rId17"/>
    <p:sldId id="287" r:id="rId18"/>
    <p:sldId id="30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2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54" autoAdjust="0"/>
  </p:normalViewPr>
  <p:slideViewPr>
    <p:cSldViewPr>
      <p:cViewPr varScale="1">
        <p:scale>
          <a:sx n="85" d="100"/>
          <a:sy n="85" d="100"/>
        </p:scale>
        <p:origin x="-5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FEF1E-D87A-4482-9C73-B828A3EDB0D8}" type="datetimeFigureOut">
              <a:rPr lang="ru-RU" smtClean="0"/>
              <a:pPr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394C-30C0-43AA-9EBC-6856AA08B9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1941-1945.at.ua/photo/3" TargetMode="External"/><Relationship Id="rId3" Type="http://schemas.openxmlformats.org/officeDocument/2006/relationships/hyperlink" Target="http://backup.flot.com/upload/blog/267/yungi11_8.jpg" TargetMode="External"/><Relationship Id="rId7" Type="http://schemas.openxmlformats.org/officeDocument/2006/relationships/hyperlink" Target="http://www.davno.ru/posters/1942/img/poster-1942h.jpg" TargetMode="External"/><Relationship Id="rId2" Type="http://schemas.openxmlformats.org/officeDocument/2006/relationships/hyperlink" Target="http://stat17.privet.ru/lr/091351af80f2cbd5254237b67c110c6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07.radikal.ru/i300/1011/51/7d17f075434d.jpg" TargetMode="External"/><Relationship Id="rId11" Type="http://schemas.openxmlformats.org/officeDocument/2006/relationships/hyperlink" Target="http://victory.rusarchives.ru/" TargetMode="External"/><Relationship Id="rId5" Type="http://schemas.openxmlformats.org/officeDocument/2006/relationships/hyperlink" Target="http://s48.radikal.ru/i119/1010/5e/31c96a5b2231.jpg" TargetMode="External"/><Relationship Id="rId10" Type="http://schemas.openxmlformats.org/officeDocument/2006/relationships/hyperlink" Target="http://victory.rusarchives.ru/index.php/www.archives.gov.ua/Sections/Ukraine_60/www.ncprf.org/www.foto-video.ru/art/portfolio/www.ncprf.org/www.ncprf.org/www.ncprf.org/index.php?p=31&amp;photo_id=1042" TargetMode="External"/><Relationship Id="rId4" Type="http://schemas.openxmlformats.org/officeDocument/2006/relationships/hyperlink" Target="http://alter.gorod.tomsk.ru/uploads/34629/1274034986/3.jpg" TargetMode="External"/><Relationship Id="rId9" Type="http://schemas.openxmlformats.org/officeDocument/2006/relationships/hyperlink" Target="http://krass.livejournal.com/557445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gif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35788">
            <a:off x="741724" y="2120270"/>
            <a:ext cx="7795605" cy="2282239"/>
          </a:xfr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«Благодарим, солдаты  Вас!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мирным небом мы растем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715016"/>
            <a:ext cx="4614850" cy="9715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Автор: Кучер </a:t>
            </a:r>
            <a:r>
              <a:rPr lang="ru-RU" sz="2400" dirty="0">
                <a:solidFill>
                  <a:schemeClr val="bg1"/>
                </a:solidFill>
              </a:rPr>
              <a:t>Зоя Анатольевна -  музыкальный руководитель. </a:t>
            </a:r>
          </a:p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71538" y="285728"/>
            <a:ext cx="714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№11 станица Андреевская.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429132"/>
            <a:ext cx="2492566" cy="2071702"/>
          </a:xfrm>
          <a:prstGeom prst="rect">
            <a:avLst/>
          </a:prstGeom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43570" y="2143116"/>
            <a:ext cx="3167055" cy="431533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4348" y="571480"/>
            <a:ext cx="4622881" cy="348400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4"/>
          <a:srcRect r="10638" b="13271"/>
          <a:stretch>
            <a:fillRect/>
          </a:stretch>
        </p:blipFill>
        <p:spPr bwMode="auto">
          <a:xfrm>
            <a:off x="4143372" y="285728"/>
            <a:ext cx="3571900" cy="23094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5"/>
          <a:srcRect l="6414" t="2187" r="18222" b="12536"/>
          <a:stretch>
            <a:fillRect/>
          </a:stretch>
        </p:blipFill>
        <p:spPr bwMode="auto">
          <a:xfrm>
            <a:off x="714348" y="3500438"/>
            <a:ext cx="3643338" cy="302319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89431">
            <a:off x="4245669" y="4236832"/>
            <a:ext cx="1801898" cy="1879981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festival.1september.ru/articles/632065/presentation/12.jpg"/>
          <p:cNvPicPr>
            <a:picLocks noChangeAspect="1" noChangeArrowheads="1"/>
          </p:cNvPicPr>
          <p:nvPr/>
        </p:nvPicPr>
        <p:blipFill>
          <a:blip r:embed="rId2"/>
          <a:srcRect l="2986" t="4537" r="7951" b="6921"/>
          <a:stretch>
            <a:fillRect/>
          </a:stretch>
        </p:blipFill>
        <p:spPr bwMode="auto">
          <a:xfrm>
            <a:off x="928662" y="785794"/>
            <a:ext cx="7643866" cy="56993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28662" y="571480"/>
            <a:ext cx="3857652" cy="271464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5811942" cy="481652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14678" y="2285992"/>
            <a:ext cx="5429288" cy="407196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4786322"/>
            <a:ext cx="3929090" cy="1869709"/>
          </a:xfrm>
          <a:prstGeom prst="rect">
            <a:avLst/>
          </a:prstGeom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85852" y="1071546"/>
            <a:ext cx="6841039" cy="50347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1285852" y="5500702"/>
            <a:ext cx="671517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МИНУТА МОЛЧАНИЯ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720" y="500042"/>
            <a:ext cx="8442867" cy="595155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29000"/>
            <a:ext cx="4000528" cy="295866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714488"/>
            <a:ext cx="628654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Через века, через года – помните!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тех, кто уже не придет никогда, – Помните!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Какою ценою завоевано счастье, – заклинаю, Помните!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(Р. Рождественский)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4286256"/>
            <a:ext cx="3786214" cy="714356"/>
          </a:xfrm>
          <a:prstGeom prst="rect">
            <a:avLst/>
          </a:prstGeom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70"/>
            <a:ext cx="7150221" cy="517373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Рисунок 3" descr="Global Perspectiv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515" y="3929066"/>
            <a:ext cx="2698726" cy="257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357167"/>
            <a:ext cx="8358246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ctr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огонь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http://stat17.privet.ru/lr/091351af80f2cbd5254237b67c110c66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Самолёты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http://backup.flot.com/upload/blog/267/yungi11_8.jpg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тылу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http://alter.gorod.tomsk.ru/uploads/34629/1274034986/3.jpg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артизаны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http://s48.radikal.ru/i119/1010/5e/31c96a5b2231.jpg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Плакат «Всё для фронта, всё для победы!»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http://s007.radikal.ru/i300/1011/51/7d17f075434d.jpg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Плакат «Смерть немецким оккупантам»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http://www.davno.ru/posters/1942/img/poster-1942h.jpg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 ветеранов-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http://1941-1945.at.ua/photo/3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Военный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Парад.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http://krass.livejournal.com/557445.html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Государственный архив РФ.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http://victory.rusarchives.ru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f6f2527c5a6.jpg"/>
          <p:cNvPicPr/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57166"/>
            <a:ext cx="5786510" cy="6143668"/>
          </a:xfrm>
          <a:prstGeom prst="rect">
            <a:avLst/>
          </a:prstGeom>
        </p:spPr>
      </p:pic>
      <p:pic>
        <p:nvPicPr>
          <p:cNvPr id="8" name="Picture 5" descr="1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5214950"/>
            <a:ext cx="3401292" cy="119527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5" descr="1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286124"/>
            <a:ext cx="4533028" cy="332311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8" y="2571744"/>
            <a:ext cx="2262927" cy="1993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428604"/>
            <a:ext cx="2857520" cy="214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1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500042"/>
            <a:ext cx="2857520" cy="1971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1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572008"/>
            <a:ext cx="2684878" cy="1976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143108" y="1857364"/>
            <a:ext cx="4691094" cy="351832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5" descr="1"/>
          <p:cNvPicPr>
            <a:picLocks noChangeAspect="1" noChangeArrowheads="1" noCrop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3570" y="571480"/>
            <a:ext cx="3021463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1"/>
          <p:cNvPicPr>
            <a:picLocks noChangeAspect="1" noChangeArrowheads="1" noCrop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3636" y="2857496"/>
            <a:ext cx="2616477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9"/>
          <a:srcRect t="15434"/>
          <a:stretch>
            <a:fillRect/>
          </a:stretch>
        </p:blipFill>
        <p:spPr bwMode="auto">
          <a:xfrm>
            <a:off x="3286116" y="4857760"/>
            <a:ext cx="2849279" cy="1599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2"/>
          <a:srcRect t="8738"/>
          <a:stretch>
            <a:fillRect/>
          </a:stretch>
        </p:blipFill>
        <p:spPr bwMode="auto">
          <a:xfrm>
            <a:off x="785786" y="1285860"/>
            <a:ext cx="7786742" cy="427610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00100" y="5572140"/>
            <a:ext cx="45512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Воспоминания…..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1571612"/>
            <a:ext cx="8373312" cy="507209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85728"/>
            <a:ext cx="5204769" cy="242889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282" y="357166"/>
            <a:ext cx="4810160" cy="3607619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5500702"/>
            <a:ext cx="4643470" cy="96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2"/>
          <a:srcRect r="19635"/>
          <a:stretch>
            <a:fillRect/>
          </a:stretch>
        </p:blipFill>
        <p:spPr bwMode="auto">
          <a:xfrm>
            <a:off x="785786" y="1000108"/>
            <a:ext cx="7705726" cy="52149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429000"/>
            <a:ext cx="5000660" cy="310791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571480"/>
            <a:ext cx="8143932" cy="567848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/>
          <a:srcRect t="6383" b="7092"/>
          <a:stretch>
            <a:fillRect/>
          </a:stretch>
        </p:blipFill>
        <p:spPr bwMode="auto">
          <a:xfrm>
            <a:off x="285720" y="4000504"/>
            <a:ext cx="3500462" cy="242506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85786" y="857232"/>
            <a:ext cx="7942806" cy="533399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357686" y="3429000"/>
            <a:ext cx="4356617" cy="300039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868" y="3357562"/>
            <a:ext cx="4777415" cy="27146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5263" t="7986" r="7018" b="9493"/>
          <a:stretch>
            <a:fillRect/>
          </a:stretch>
        </p:blipFill>
        <p:spPr bwMode="auto">
          <a:xfrm>
            <a:off x="3857620" y="571480"/>
            <a:ext cx="4214842" cy="257176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 l="25000" t="7895" r="12500" b="10526"/>
          <a:stretch>
            <a:fillRect/>
          </a:stretch>
        </p:blipFill>
        <p:spPr bwMode="auto">
          <a:xfrm>
            <a:off x="785786" y="3786190"/>
            <a:ext cx="2624770" cy="232479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134</Words>
  <Application>Microsoft Office PowerPoint</Application>
  <PresentationFormat>Экран (4:3)</PresentationFormat>
  <Paragraphs>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«Благодарим, солдаты  Вас! Под мирным небом мы растем!»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«Благодарим, солдаты  Вас! Под мирным небом мы растем!»</dc:title>
  <dc:creator>admin</dc:creator>
  <cp:lastModifiedBy>admin</cp:lastModifiedBy>
  <cp:revision>53</cp:revision>
  <dcterms:created xsi:type="dcterms:W3CDTF">2015-03-22T20:30:27Z</dcterms:created>
  <dcterms:modified xsi:type="dcterms:W3CDTF">2015-03-29T19:03:33Z</dcterms:modified>
</cp:coreProperties>
</file>